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3"/>
  </p:notesMasterIdLst>
  <p:sldIdLst>
    <p:sldId id="275" r:id="rId8"/>
    <p:sldId id="272" r:id="rId9"/>
    <p:sldId id="276" r:id="rId10"/>
    <p:sldId id="258" r:id="rId11"/>
    <p:sldId id="277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75"/>
            <p14:sldId id="272"/>
            <p14:sldId id="276"/>
            <p14:sldId id="258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7" autoAdjust="0"/>
    <p:restoredTop sz="93316" autoAdjust="0"/>
  </p:normalViewPr>
  <p:slideViewPr>
    <p:cSldViewPr>
      <p:cViewPr varScale="1">
        <p:scale>
          <a:sx n="126" d="100"/>
          <a:sy n="126" d="100"/>
        </p:scale>
        <p:origin x="648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5925" y="703263"/>
            <a:ext cx="6245225" cy="3513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93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dirty="0"/>
              <a:t>1 I have a master degree in double EE from Alabama.</a:t>
            </a:r>
          </a:p>
          <a:p>
            <a:endParaRPr lang="en-US" dirty="0"/>
          </a:p>
          <a:p>
            <a:r>
              <a:rPr lang="en-US" dirty="0"/>
              <a:t>@2 I’ve been teaching engineering,</a:t>
            </a:r>
            <a:r>
              <a:rPr lang="en-US" baseline="0" dirty="0"/>
              <a:t> programming, and even SCUBA diving for 25 years.</a:t>
            </a:r>
          </a:p>
          <a:p>
            <a:endParaRPr lang="en-US" baseline="0" dirty="0"/>
          </a:p>
          <a:p>
            <a:r>
              <a:rPr lang="en-US" baseline="0" dirty="0"/>
              <a:t>@3 I’ve been programming for over 25 years – mostly in Java and C++. I’ve been with Java from the very beginning. It is my programming true love.</a:t>
            </a:r>
          </a:p>
          <a:p>
            <a:endParaRPr lang="en-US" baseline="0" dirty="0"/>
          </a:p>
          <a:p>
            <a:r>
              <a:rPr lang="en-US" baseline="0" dirty="0"/>
              <a:t>@4 I spoke a couple of times at the </a:t>
            </a:r>
            <a:r>
              <a:rPr lang="en-US" baseline="0" dirty="0" err="1"/>
              <a:t>JavaOne</a:t>
            </a:r>
            <a:r>
              <a:rPr lang="en-US" baseline="0" dirty="0"/>
              <a:t> conference in San Francisco.</a:t>
            </a:r>
          </a:p>
          <a:p>
            <a:endParaRPr lang="en-US" baseline="0" dirty="0"/>
          </a:p>
          <a:p>
            <a:r>
              <a:rPr lang="en-US" baseline="0" dirty="0"/>
              <a:t>@5 And I am a certified Java Programmer and Developer.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88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8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dirty="0"/>
              <a:t>1 I have a master degree in double EE from Alabama.</a:t>
            </a:r>
          </a:p>
          <a:p>
            <a:endParaRPr lang="en-US" dirty="0"/>
          </a:p>
          <a:p>
            <a:r>
              <a:rPr lang="en-US" dirty="0"/>
              <a:t>@2 I’ve been teaching engineering,</a:t>
            </a:r>
            <a:r>
              <a:rPr lang="en-US" baseline="0" dirty="0"/>
              <a:t> programming, and even SCUBA diving for 25 years.</a:t>
            </a:r>
          </a:p>
          <a:p>
            <a:endParaRPr lang="en-US" baseline="0" dirty="0"/>
          </a:p>
          <a:p>
            <a:r>
              <a:rPr lang="en-US" baseline="0" dirty="0"/>
              <a:t>@3 I’ve been programming for over 25 years – mostly in Java and C++. I’ve been with Java from the very beginning. It is my programming true love.</a:t>
            </a:r>
          </a:p>
          <a:p>
            <a:endParaRPr lang="en-US" baseline="0" dirty="0"/>
          </a:p>
          <a:p>
            <a:r>
              <a:rPr lang="en-US" baseline="0" dirty="0"/>
              <a:t>@4 I spoke a couple of times at the </a:t>
            </a:r>
            <a:r>
              <a:rPr lang="en-US" baseline="0" dirty="0" err="1"/>
              <a:t>JavaOne</a:t>
            </a:r>
            <a:r>
              <a:rPr lang="en-US" baseline="0" dirty="0"/>
              <a:t> conference in San Francisco.</a:t>
            </a:r>
          </a:p>
          <a:p>
            <a:endParaRPr lang="en-US" baseline="0" dirty="0"/>
          </a:p>
          <a:p>
            <a:r>
              <a:rPr lang="en-US" baseline="0" dirty="0"/>
              <a:t>@5 And I am a certified Java Programmer and Developer.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2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3000"/>
                    </a14:imgEffect>
                  </a14:imgLayer>
                </a14:imgProps>
              </a:ext>
            </a:extLst>
          </a:blip>
          <a:srcRect/>
          <a:stretch>
            <a:fillRect l="-9000" t="-1000" r="-9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76200" y="3562350"/>
            <a:ext cx="912073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61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A7A4B-58D8-4D4D-B8D4-D5B53DA7CC82}"/>
              </a:ext>
            </a:extLst>
          </p:cNvPr>
          <p:cNvSpPr txBox="1"/>
          <p:nvPr/>
        </p:nvSpPr>
        <p:spPr>
          <a:xfrm>
            <a:off x="23261" y="361950"/>
            <a:ext cx="912073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61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427411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1" y="2038350"/>
            <a:ext cx="8000999" cy="160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Face recording in UAH classroom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892" y="3572322"/>
            <a:ext cx="1722468" cy="114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Bama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0" y="3094764"/>
            <a:ext cx="1838759" cy="183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52400" y="635483"/>
            <a:ext cx="8296275" cy="2438400"/>
          </a:xfrm>
        </p:spPr>
        <p:txBody>
          <a:bodyPr>
            <a:normAutofit/>
          </a:bodyPr>
          <a:lstStyle/>
          <a:p>
            <a:r>
              <a:rPr lang="en-US" dirty="0"/>
              <a:t>Christopher Cantrell</a:t>
            </a:r>
          </a:p>
          <a:p>
            <a:r>
              <a:rPr lang="en-US" dirty="0"/>
              <a:t>MSEE University of Alabama</a:t>
            </a:r>
          </a:p>
          <a:p>
            <a:r>
              <a:rPr lang="en-US" dirty="0"/>
              <a:t>35 years programming in Java, Python, JavaScript, C, and C++</a:t>
            </a:r>
          </a:p>
          <a:p>
            <a:r>
              <a:rPr lang="en-US" dirty="0"/>
              <a:t>35 years teaching (engineering and programming)</a:t>
            </a:r>
          </a:p>
          <a:p>
            <a:r>
              <a:rPr lang="en-US" dirty="0"/>
              <a:t>Certified Associate in Python Programming (</a:t>
            </a:r>
            <a:r>
              <a:rPr lang="en-US" dirty="0" err="1"/>
              <a:t>OpenEDG</a:t>
            </a:r>
            <a:r>
              <a:rPr lang="en-US" dirty="0"/>
              <a:t>)</a:t>
            </a:r>
          </a:p>
          <a:p>
            <a:r>
              <a:rPr lang="en-US" dirty="0"/>
              <a:t>Certified Java Developer</a:t>
            </a:r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18" y="3132758"/>
            <a:ext cx="2306454" cy="1805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58" y="3013059"/>
            <a:ext cx="2079481" cy="188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6186C9-EAE2-AB93-0BE6-85D1D6CD0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983" y="1776512"/>
            <a:ext cx="1614286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34348" y="124513"/>
            <a:ext cx="2689622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OO Programming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0885" y="505513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Tools Refresher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Python 2.x vs 3.x</a:t>
            </a:r>
          </a:p>
          <a:p>
            <a:pPr marL="285750" indent="-285750">
              <a:buFontTx/>
              <a:buChar char="-"/>
            </a:pPr>
            <a:r>
              <a:rPr lang="en-US" dirty="0"/>
              <a:t>Review Example</a:t>
            </a:r>
          </a:p>
          <a:p>
            <a:pPr marL="285750" indent="-285750">
              <a:buFontTx/>
              <a:buChar char="-"/>
            </a:pPr>
            <a:r>
              <a:rPr lang="en-US" dirty="0"/>
              <a:t>Object Oriented Programming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OO Patterns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887" y="3197300"/>
            <a:ext cx="2283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Overview</a:t>
            </a:r>
          </a:p>
          <a:p>
            <a:pPr marL="285750" indent="-285750">
              <a:buFontTx/>
              <a:buChar char="-"/>
            </a:pPr>
            <a:r>
              <a:rPr lang="en-US" dirty="0"/>
              <a:t>SQL Basics</a:t>
            </a:r>
          </a:p>
          <a:p>
            <a:pPr marL="285750" indent="-285750">
              <a:buFontTx/>
              <a:buChar char="-"/>
            </a:pPr>
            <a:r>
              <a:rPr lang="en-US" dirty="0"/>
              <a:t>Python DBAPI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SQL Injection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30885" y="434867"/>
            <a:ext cx="2339577" cy="2182794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298" y="2190372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1. Cork Board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0885" y="2890301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Databases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330886" y="3197300"/>
            <a:ext cx="2339577" cy="1696818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5300" y="4553540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2. Cats and Dogs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416616" y="1516063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Network Programming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281209" y="1878586"/>
            <a:ext cx="2339577" cy="1795037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470413" y="3078612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3. Network </a:t>
            </a:r>
            <a:r>
              <a:rPr lang="en-US" b="1" dirty="0" err="1">
                <a:solidFill>
                  <a:srgbClr val="0070C0"/>
                </a:solidFill>
              </a:rPr>
              <a:t>HiLo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516449" y="161637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GUIs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6468774" y="3003336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Web Programming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6364370" y="461178"/>
            <a:ext cx="2476230" cy="1649172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336883" y="3316694"/>
            <a:ext cx="2476230" cy="1577989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89352" y="1878586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Overview</a:t>
            </a:r>
          </a:p>
          <a:p>
            <a:pPr marL="285750" indent="-285750">
              <a:buFontTx/>
              <a:buChar char="-"/>
            </a:pPr>
            <a:r>
              <a:rPr lang="en-US" dirty="0"/>
              <a:t>Sockets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UDP Client/Server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TCP Client/Server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66657" y="422299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Overview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Tkinter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Widgets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Layout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74713" y="3335179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Overview</a:t>
            </a:r>
          </a:p>
          <a:p>
            <a:pPr marL="285750" indent="-285750">
              <a:buFontTx/>
              <a:buChar char="-"/>
            </a:pPr>
            <a:r>
              <a:rPr lang="en-US" dirty="0"/>
              <a:t>Tornado</a:t>
            </a:r>
          </a:p>
          <a:p>
            <a:pPr marL="285750" indent="-285750">
              <a:buFontTx/>
              <a:buChar char="-"/>
            </a:pPr>
            <a:r>
              <a:rPr lang="en-US" dirty="0"/>
              <a:t>Cookies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HiLo</a:t>
            </a:r>
            <a:r>
              <a:rPr lang="en-US" dirty="0"/>
              <a:t> Example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96261" y="1613890"/>
            <a:ext cx="217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4. Cork Board UI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95007" y="4467483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5. Cork Board Web</a:t>
            </a:r>
          </a:p>
        </p:txBody>
      </p:sp>
    </p:spTree>
    <p:extLst>
      <p:ext uri="{BB962C8B-B14F-4D97-AF65-F5344CB8AC3E}">
        <p14:creationId xmlns:p14="http://schemas.microsoft.com/office/powerpoint/2010/main" val="257145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23" grpId="0" animBg="1"/>
      <p:bldP spid="26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1" y="2038350"/>
            <a:ext cx="8000999" cy="160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Face recording in UAH classroom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0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335</Words>
  <Application>Microsoft Office PowerPoint</Application>
  <PresentationFormat>On-screen Show (16:9)</PresentationFormat>
  <Paragraphs>75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PowerPoint Presentation</vt:lpstr>
      <vt:lpstr>PowerPoint Presentation</vt:lpstr>
      <vt:lpstr>About Your Instructor</vt:lpstr>
      <vt:lpstr>Syllabus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114</cp:revision>
  <cp:lastPrinted>2015-07-06T21:44:19Z</cp:lastPrinted>
  <dcterms:created xsi:type="dcterms:W3CDTF">2015-07-04T21:12:26Z</dcterms:created>
  <dcterms:modified xsi:type="dcterms:W3CDTF">2023-07-02T14:14:13Z</dcterms:modified>
</cp:coreProperties>
</file>